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7" r:id="rId2"/>
    <p:sldId id="36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2" d="100"/>
          <a:sy n="22" d="100"/>
        </p:scale>
        <p:origin x="-122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54EAB-0F91-4A8C-BD70-F39EBACD6EAF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14D1A-B3F8-461C-BE8A-77C85CB6AF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-855663"/>
            <a:ext cx="6862763" cy="25987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67138" cy="64484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05338" y="1828800"/>
            <a:ext cx="3768725" cy="6448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BFB8E-6E32-4F26-A4CF-FAC7FDD29E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0448-2BC5-4311-8C14-DA8C5C3FB813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58763"/>
            <a:ext cx="3581400" cy="655637"/>
          </a:xfrm>
        </p:spPr>
        <p:txBody>
          <a:bodyPr/>
          <a:lstStyle/>
          <a:p>
            <a:pPr algn="r" eaLnBrk="1" hangingPunct="1"/>
            <a:r>
              <a:rPr lang="ru-RU" sz="3200" b="1" smtClean="0">
                <a:solidFill>
                  <a:srgbClr val="A50021"/>
                </a:solidFill>
                <a:latin typeface="Tahoma" pitchFamily="34" charset="0"/>
              </a:rPr>
              <a:t>Младшее звено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447800"/>
            <a:ext cx="6248400" cy="6858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ru-RU" sz="2400" b="1" smtClean="0">
                <a:latin typeface="Tahoma" pitchFamily="34" charset="0"/>
              </a:rPr>
              <a:t>Сине-голубая коллекция, девочки (сарафаны)</a:t>
            </a:r>
          </a:p>
          <a:p>
            <a:pPr algn="ctr" eaLnBrk="1" hangingPunct="1">
              <a:buFontTx/>
              <a:buNone/>
            </a:pPr>
            <a:endParaRPr lang="ru-RU" sz="2400" b="1" smtClean="0">
              <a:latin typeface="Tahoma" pitchFamily="34" charset="0"/>
            </a:endParaRPr>
          </a:p>
        </p:txBody>
      </p:sp>
      <p:pic>
        <p:nvPicPr>
          <p:cNvPr id="8197" name="Picture 5" descr="зелененькая ли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часть пантона вниз"/>
          <p:cNvPicPr>
            <a:picLocks noChangeAspect="1" noChangeArrowheads="1"/>
          </p:cNvPicPr>
          <p:nvPr/>
        </p:nvPicPr>
        <p:blipFill>
          <a:blip r:embed="rId3" cstate="print"/>
          <a:srcRect t="51736" b="2275"/>
          <a:stretch>
            <a:fillRect/>
          </a:stretch>
        </p:blipFill>
        <p:spPr bwMode="auto">
          <a:xfrm>
            <a:off x="0" y="62484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827584" y="4869160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50000"/>
              </a:spcBef>
            </a:pPr>
            <a:endParaRPr lang="ru-RU" sz="2400" b="0" dirty="0">
              <a:solidFill>
                <a:schemeClr val="tx1"/>
              </a:solidFill>
            </a:endParaRPr>
          </a:p>
        </p:txBody>
      </p:sp>
      <p:pic>
        <p:nvPicPr>
          <p:cNvPr id="8200" name="Picture 9" descr="м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276872"/>
            <a:ext cx="8534400" cy="25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3635896" y="4725144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50000"/>
              </a:spcBef>
            </a:pP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6660232" y="4725144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50000"/>
              </a:spcBef>
            </a:pPr>
            <a:endParaRPr lang="ru-RU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58763"/>
            <a:ext cx="3581400" cy="655637"/>
          </a:xfrm>
        </p:spPr>
        <p:txBody>
          <a:bodyPr/>
          <a:lstStyle/>
          <a:p>
            <a:pPr algn="r" eaLnBrk="1" hangingPunct="1"/>
            <a:r>
              <a:rPr lang="ru-RU" sz="3200" b="1" smtClean="0">
                <a:solidFill>
                  <a:srgbClr val="A50021"/>
                </a:solidFill>
                <a:latin typeface="Tahoma" pitchFamily="34" charset="0"/>
              </a:rPr>
              <a:t>Младшее звено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447800"/>
            <a:ext cx="6477000" cy="6858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ru-RU" sz="2400" b="1" smtClean="0">
                <a:latin typeface="Tahoma" pitchFamily="34" charset="0"/>
              </a:rPr>
              <a:t>Сине-голубая коллекция, девочки (жакеты)</a:t>
            </a:r>
          </a:p>
          <a:p>
            <a:pPr algn="ctr" eaLnBrk="1" hangingPunct="1">
              <a:buFontTx/>
              <a:buNone/>
            </a:pPr>
            <a:endParaRPr lang="ru-RU" sz="2400" b="1" smtClean="0">
              <a:latin typeface="Tahoma" pitchFamily="34" charset="0"/>
            </a:endParaRPr>
          </a:p>
        </p:txBody>
      </p:sp>
      <p:pic>
        <p:nvPicPr>
          <p:cNvPr id="9221" name="Picture 5" descr="зелененькая ли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часть пантона вниз"/>
          <p:cNvPicPr>
            <a:picLocks noChangeAspect="1" noChangeArrowheads="1"/>
          </p:cNvPicPr>
          <p:nvPr/>
        </p:nvPicPr>
        <p:blipFill>
          <a:blip r:embed="rId3" cstate="print"/>
          <a:srcRect t="51736" b="2275"/>
          <a:stretch>
            <a:fillRect/>
          </a:stretch>
        </p:blipFill>
        <p:spPr bwMode="auto">
          <a:xfrm>
            <a:off x="0" y="62484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1" descr="мл 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0"/>
            <a:ext cx="868680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12"/>
          <p:cNvSpPr>
            <a:spLocks noChangeArrowheads="1"/>
          </p:cNvSpPr>
          <p:nvPr/>
        </p:nvSpPr>
        <p:spPr bwMode="auto">
          <a:xfrm>
            <a:off x="1295400" y="5257800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50000"/>
              </a:spcBef>
            </a:pPr>
            <a:endParaRPr lang="ru-RU" sz="2400" b="0" dirty="0">
              <a:solidFill>
                <a:schemeClr val="tx1"/>
              </a:solidFill>
            </a:endParaRPr>
          </a:p>
        </p:txBody>
      </p:sp>
      <p:sp>
        <p:nvSpPr>
          <p:cNvPr id="9225" name="Rectangle 13"/>
          <p:cNvSpPr>
            <a:spLocks noChangeArrowheads="1"/>
          </p:cNvSpPr>
          <p:nvPr/>
        </p:nvSpPr>
        <p:spPr bwMode="auto">
          <a:xfrm>
            <a:off x="5867400" y="5181600"/>
            <a:ext cx="1828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50000"/>
              </a:spcBef>
            </a:pPr>
            <a:endParaRPr lang="ru-RU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2D050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18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Младшее звено</vt:lpstr>
      <vt:lpstr>Младшее звено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49</cp:revision>
  <dcterms:created xsi:type="dcterms:W3CDTF">2014-07-07T16:28:21Z</dcterms:created>
  <dcterms:modified xsi:type="dcterms:W3CDTF">2019-08-09T18:56:30Z</dcterms:modified>
</cp:coreProperties>
</file>